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8020ba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8020ba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020ba0e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020ba0e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8020ba0ee_1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8020ba0ee_1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8020ba0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8020ba0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8020ba0e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8020ba0e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8020ba0ee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8020ba0ee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8020ba0ee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8020ba0ee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020ba0e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020ba0e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8020ba0e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8020ba0e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8020ba0ee_9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8020ba0ee_9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8020ba0e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8020ba0e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IP6pVhNCn4mtUs7ZiAvwTAeYG-jK3Hp8/view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Zx0IcMGUfzNKMFmrxswkp0-QJ6y5pW7o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hvyUVpq3q8lNU61lz_Fmh7-pZTjFXf7e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2468262" y="835991"/>
            <a:ext cx="3569100" cy="11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Edesia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857950" y="1772375"/>
            <a:ext cx="3520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 3</a:t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25550" y="3867350"/>
            <a:ext cx="7632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Adam Bowers | Daniel Wingo | Stephen Bennett | Jonathan Holley</a:t>
            </a:r>
            <a:endParaRPr sz="1600">
              <a:solidFill>
                <a:schemeClr val="lt1"/>
              </a:solidFill>
            </a:endParaRPr>
          </a:p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Github: aLotofAdam | 81wingo | stephenbennett2 | mccauley747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UNCG: ajbower3 | dtwingo | scbenne3 | jbholley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1694075" y="2476355"/>
            <a:ext cx="15522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Blue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 Subsystems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- To allow the user to plan meals for specific days and to have the option to get random recipes for a day.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Technologies used - Java, XML, SQLite, Android specific functions.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Status - Finishing connecting subsystem to Recipe subsystem, finishing navigation between all subsystems.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Code Repository - </a:t>
            </a:r>
            <a:r>
              <a:rPr lang="en"/>
              <a:t>Glitched</a:t>
            </a:r>
            <a:r>
              <a:rPr lang="en"/>
              <a:t>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675" y="3303225"/>
            <a:ext cx="3357875" cy="17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025" y="366713"/>
            <a:ext cx="7219950" cy="441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Vision and Grocery List</a:t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325" y="726975"/>
            <a:ext cx="3604906" cy="4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" y="816000"/>
            <a:ext cx="3348000" cy="16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688225" y="5512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Recipe Subsystem</a:t>
            </a:r>
            <a:endParaRPr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71900" y="1919075"/>
            <a:ext cx="49683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200"/>
              <a:buFont typeface="Roboto"/>
              <a:buChar char="●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Goal of SubSystem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Get recipes (web scraper) and store them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Search, Show and display recipes information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" name="Google Shape;84;p15" title="recipesubvide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325" y="1999550"/>
            <a:ext cx="3399000" cy="254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</a:t>
            </a:r>
            <a:r>
              <a:rPr lang="en"/>
              <a:t>Subsystem</a:t>
            </a:r>
            <a:r>
              <a:rPr lang="en"/>
              <a:t> </a:t>
            </a:r>
            <a:r>
              <a:rPr lang="en"/>
              <a:t>Technology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71900" y="1919075"/>
            <a:ext cx="6869400" cy="27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Languages: Python(web scraper), SQL, and 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Frameworks: Android Studio and SQLite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Subsystem </a:t>
            </a:r>
            <a:r>
              <a:rPr lang="en"/>
              <a:t>Next Steps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4994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the pictures to show(</a:t>
            </a:r>
            <a:r>
              <a:rPr lang="en"/>
              <a:t>couldn't</a:t>
            </a:r>
            <a:r>
              <a:rPr lang="en"/>
              <a:t> get this to work properly)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 all of the code together with other </a:t>
            </a:r>
            <a:r>
              <a:rPr lang="en"/>
              <a:t>subsystems</a:t>
            </a:r>
            <a:r>
              <a:rPr lang="en"/>
              <a:t>, it </a:t>
            </a:r>
            <a:r>
              <a:rPr lang="en"/>
              <a:t>isn't</a:t>
            </a:r>
            <a:r>
              <a:rPr lang="en"/>
              <a:t> fully functional with other subsystems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7575" y="1716300"/>
            <a:ext cx="2731025" cy="33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525" y="3657975"/>
            <a:ext cx="2507750" cy="1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1068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Database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7505850" y="1728825"/>
            <a:ext cx="1638000" cy="3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-Screenshots of error checking on user login and account registration.</a:t>
            </a:r>
            <a:endParaRPr sz="12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750" y="718151"/>
            <a:ext cx="2289200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635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1397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Login/Signup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5722150" y="1779775"/>
            <a:ext cx="3246900" cy="31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150325" y="1851500"/>
            <a:ext cx="3822600" cy="3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User subsystem handles user login and sign up. User database contains all user information as well as planned recipes and favorite recipes.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Error checks are in place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Multiple tables have been added for planned meals and favorite recipes.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9" title="Presentation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1225" y="767700"/>
            <a:ext cx="4854175" cy="40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Subsystem 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-All coding across project was done in Android Studio.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Languages include Java, and XML.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SQLite was implemented for User database functionality and was accessed through Android Studio build in functions.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-Next steps: Finishing documentation, and finalizing incorporation with entire system.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400" y="-15675"/>
            <a:ext cx="4381500" cy="19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/>
        </p:nvSpPr>
        <p:spPr>
          <a:xfrm>
            <a:off x="445675" y="533350"/>
            <a:ext cx="82851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Calendar Subsystems Demo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1" title="Calendar Subsystem Dem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800" y="1673100"/>
            <a:ext cx="4627200" cy="34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445675" y="2047025"/>
            <a:ext cx="3720900" cy="30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Meal Planning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Randomizer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Navigation is mostly complete.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